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3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8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2708434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activités A, B, et C à la page 69</a:t>
            </a:r>
          </a:p>
          <a:p>
            <a:pPr algn="ctr"/>
            <a:endParaRPr lang="fr-FR" sz="10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Ecrivez en phrases complètes s’il vous plait!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769045"/>
            <a:ext cx="3048000" cy="305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27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45</cp:revision>
  <dcterms:created xsi:type="dcterms:W3CDTF">2011-09-14T23:22:57Z</dcterms:created>
  <dcterms:modified xsi:type="dcterms:W3CDTF">2011-12-08T11:25:44Z</dcterms:modified>
</cp:coreProperties>
</file>